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6"/>
  </p:notesMasterIdLst>
  <p:sldIdLst>
    <p:sldId id="256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0855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358" y="152400"/>
            <a:ext cx="400855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205200" y="456975"/>
            <a:ext cx="2982600" cy="46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CC0000"/>
                </a:solidFill>
              </a:rPr>
              <a:t>Junior Race:  S/F, A, B, C, D, E, A, S/F.</a:t>
            </a:r>
            <a:endParaRPr sz="1200"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CC0000"/>
                </a:solidFill>
              </a:rPr>
              <a:t>2 Miles, 400ft.   3.2km, 125m</a:t>
            </a:r>
            <a:endParaRPr sz="1200" b="1">
              <a:solidFill>
                <a:srgbClr val="CC0000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779925" y="456900"/>
            <a:ext cx="2449200" cy="46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CC0000"/>
                </a:solidFill>
              </a:rPr>
              <a:t>Fun Run:  S/F, A, B, C, A, S/F.</a:t>
            </a:r>
            <a:endParaRPr sz="1200"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CC0000"/>
                </a:solidFill>
              </a:rPr>
              <a:t>1 Miles, 230ft.   1.6km, 70m</a:t>
            </a:r>
            <a:endParaRPr sz="1200" b="1">
              <a:solidFill>
                <a:srgbClr val="CC0000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465675" y="2890150"/>
            <a:ext cx="25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A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506000" y="2489950"/>
            <a:ext cx="25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A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77300" y="3453500"/>
            <a:ext cx="25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B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506000" y="3777500"/>
            <a:ext cx="25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C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027375" y="4084850"/>
            <a:ext cx="25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D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485838" y="2754100"/>
            <a:ext cx="25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E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038425" y="3453500"/>
            <a:ext cx="25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B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781375" y="3638700"/>
            <a:ext cx="25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C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504775" y="1320050"/>
            <a:ext cx="56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S/F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6997850" y="1320050"/>
            <a:ext cx="56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S/F</a:t>
            </a:r>
            <a:endParaRPr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40FCBF3F23844B3FC17588D06B9B7" ma:contentTypeVersion="14" ma:contentTypeDescription="Create a new document." ma:contentTypeScope="" ma:versionID="7b7b28ef9665308a76aba9742f68f00b">
  <xsd:schema xmlns:xsd="http://www.w3.org/2001/XMLSchema" xmlns:xs="http://www.w3.org/2001/XMLSchema" xmlns:p="http://schemas.microsoft.com/office/2006/metadata/properties" xmlns:ns3="4852801b-c147-4030-992a-c0712eaa8cbc" xmlns:ns4="4ce793ad-995a-4ce2-8c8d-f257660f1c9a" targetNamespace="http://schemas.microsoft.com/office/2006/metadata/properties" ma:root="true" ma:fieldsID="cf95101653a322f92580fc86ad80c36c" ns3:_="" ns4:_="">
    <xsd:import namespace="4852801b-c147-4030-992a-c0712eaa8cbc"/>
    <xsd:import namespace="4ce793ad-995a-4ce2-8c8d-f257660f1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52801b-c147-4030-992a-c0712eaa8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793ad-995a-4ce2-8c8d-f257660f1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852801b-c147-4030-992a-c0712eaa8cbc" xsi:nil="true"/>
  </documentManagement>
</p:properties>
</file>

<file path=customXml/itemProps1.xml><?xml version="1.0" encoding="utf-8"?>
<ds:datastoreItem xmlns:ds="http://schemas.openxmlformats.org/officeDocument/2006/customXml" ds:itemID="{BC447218-A3C8-4582-A630-A2A4CF72ED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52801b-c147-4030-992a-c0712eaa8cbc"/>
    <ds:schemaRef ds:uri="4ce793ad-995a-4ce2-8c8d-f257660f1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CCF559-B505-497C-99B5-B2F99E51F5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49728E-786B-4E2E-91CE-24BF699488E9}">
  <ds:schemaRefs>
    <ds:schemaRef ds:uri="http://schemas.microsoft.com/office/2006/metadata/properties"/>
    <ds:schemaRef ds:uri="4852801b-c147-4030-992a-c0712eaa8cb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ce793ad-995a-4ce2-8c8d-f257660f1c9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On-screen Show (16:9)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Gilmore, Neil</dc:creator>
  <cp:lastModifiedBy>Gilmore, Neil</cp:lastModifiedBy>
  <cp:revision>1</cp:revision>
  <dcterms:modified xsi:type="dcterms:W3CDTF">2023-06-15T07:11:54Z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f1469a-2c2a-4aee-b92b-090d4c5468ff_Enabled">
    <vt:lpwstr>true</vt:lpwstr>
  </property>
  <property fmtid="{D5CDD505-2E9C-101B-9397-08002B2CF9AE}" pid="3" name="MSIP_Label_38f1469a-2c2a-4aee-b92b-090d4c5468ff_SetDate">
    <vt:lpwstr>2023-06-15T07:07:22Z</vt:lpwstr>
  </property>
  <property fmtid="{D5CDD505-2E9C-101B-9397-08002B2CF9AE}" pid="4" name="MSIP_Label_38f1469a-2c2a-4aee-b92b-090d4c5468ff_Method">
    <vt:lpwstr>Standard</vt:lpwstr>
  </property>
  <property fmtid="{D5CDD505-2E9C-101B-9397-08002B2CF9AE}" pid="5" name="MSIP_Label_38f1469a-2c2a-4aee-b92b-090d4c5468ff_Name">
    <vt:lpwstr>Confidential - Unmarked</vt:lpwstr>
  </property>
  <property fmtid="{D5CDD505-2E9C-101B-9397-08002B2CF9AE}" pid="6" name="MSIP_Label_38f1469a-2c2a-4aee-b92b-090d4c5468ff_SiteId">
    <vt:lpwstr>2a6e6092-73e4-4752-b1a5-477a17f5056d</vt:lpwstr>
  </property>
  <property fmtid="{D5CDD505-2E9C-101B-9397-08002B2CF9AE}" pid="7" name="MSIP_Label_38f1469a-2c2a-4aee-b92b-090d4c5468ff_ActionId">
    <vt:lpwstr>85f1f500-928e-4e0b-a964-da079d14e933</vt:lpwstr>
  </property>
  <property fmtid="{D5CDD505-2E9C-101B-9397-08002B2CF9AE}" pid="8" name="MSIP_Label_38f1469a-2c2a-4aee-b92b-090d4c5468ff_ContentBits">
    <vt:lpwstr>0</vt:lpwstr>
  </property>
  <property fmtid="{D5CDD505-2E9C-101B-9397-08002B2CF9AE}" pid="9" name="ContentTypeId">
    <vt:lpwstr>0x010100B5A40FCBF3F23844B3FC17588D06B9B7</vt:lpwstr>
  </property>
</Properties>
</file>